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57" r:id="rId6"/>
    <p:sldId id="261" r:id="rId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223664-843C-14A6-0CD1-0ADB88070EB9}" v="62" dt="2024-11-13T18:13:37.834"/>
    <p1510:client id="{80FAFE2A-9F00-1D60-4404-2A4010F258A4}" v="72" dt="2024-11-14T18:52:39.782"/>
    <p1510:client id="{82A0F665-5670-0039-621A-ABF8405743BB}" v="139" dt="2024-11-13T18:12:48.28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104911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727872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021775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417956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669234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476322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11866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58540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402013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407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10903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8941B0-F4D5-4460-BCAD-F7E2B41A8257}" type="datetimeFigureOut">
              <a:rPr lang="fr-FR" smtClean="0"/>
              <a:t>14/11/2024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7C6CCC6-2BE5-4E42-96A4-D1E8E81A3D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711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Langage Python : c'est quoi ? Que peut-on faire avec en 2024 ?">
            <a:extLst>
              <a:ext uri="{FF2B5EF4-FFF2-40B4-BE49-F238E27FC236}">
                <a16:creationId xmlns:a16="http://schemas.microsoft.com/office/drawing/2014/main" id="{265F7C26-EB82-DD94-C7B9-7C2621CCD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649" y="-1228"/>
            <a:ext cx="12198776" cy="7089326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3858472" y="2400734"/>
            <a:ext cx="4469780" cy="872893"/>
          </a:xfrm>
        </p:spPr>
        <p:txBody>
          <a:bodyPr>
            <a:noAutofit/>
          </a:bodyPr>
          <a:lstStyle/>
          <a:p>
            <a:r>
              <a:rPr lang="fr-FR" sz="6600" dirty="0">
                <a:solidFill>
                  <a:schemeClr val="bg1"/>
                </a:solidFill>
                <a:latin typeface="Aptos Black"/>
              </a:rPr>
              <a:t>Projet NSI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49776" y="332676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 dirty="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 dirty="0"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31191" y="295505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87F90F15-41BB-C0E6-903D-643C3C2A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4992"/>
            <a:ext cx="9144000" cy="23876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Aptos Black"/>
              </a:rPr>
              <a:t>Présentation du</a:t>
            </a:r>
            <a:r>
              <a:rPr lang="fr-FR">
                <a:latin typeface="Aptos Black"/>
              </a:rPr>
              <a:t> </a:t>
            </a:r>
            <a:r>
              <a:rPr lang="fr-FR">
                <a:solidFill>
                  <a:schemeClr val="bg1"/>
                </a:solidFill>
                <a:latin typeface="Aptos Black"/>
              </a:rPr>
              <a:t>programme</a:t>
            </a:r>
          </a:p>
        </p:txBody>
      </p:sp>
    </p:spTree>
    <p:extLst>
      <p:ext uri="{BB962C8B-B14F-4D97-AF65-F5344CB8AC3E}">
        <p14:creationId xmlns:p14="http://schemas.microsoft.com/office/powerpoint/2010/main" val="38092855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 dirty="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31191" y="295505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87F90F15-41BB-C0E6-903D-643C3C2A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838325" y="1223328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Aptos Black"/>
              </a:rPr>
              <a:t>Présentation du main </a:t>
            </a:r>
          </a:p>
        </p:txBody>
      </p:sp>
    </p:spTree>
    <p:extLst>
      <p:ext uri="{BB962C8B-B14F-4D97-AF65-F5344CB8AC3E}">
        <p14:creationId xmlns:p14="http://schemas.microsoft.com/office/powerpoint/2010/main" val="2525766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 dirty="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31191" y="295505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87F90F15-41BB-C0E6-903D-643C3C2A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1803"/>
            <a:ext cx="9144000" cy="23876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Aptos Black"/>
              </a:rPr>
              <a:t>Présentation du data </a:t>
            </a:r>
          </a:p>
        </p:txBody>
      </p:sp>
    </p:spTree>
    <p:extLst>
      <p:ext uri="{BB962C8B-B14F-4D97-AF65-F5344CB8AC3E}">
        <p14:creationId xmlns:p14="http://schemas.microsoft.com/office/powerpoint/2010/main" val="34086963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 dirty="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 dirty="0">
                <a:solidFill>
                  <a:schemeClr val="bg1"/>
                </a:solidFill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31191" y="295505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87F90F15-41BB-C0E6-903D-643C3C2A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1803"/>
            <a:ext cx="9144000" cy="2387600"/>
          </a:xfrm>
        </p:spPr>
        <p:txBody>
          <a:bodyPr/>
          <a:lstStyle/>
          <a:p>
            <a:r>
              <a:rPr lang="fr-FR" dirty="0">
                <a:solidFill>
                  <a:schemeClr val="bg1"/>
                </a:solidFill>
                <a:latin typeface="Aptos Black"/>
              </a:rPr>
              <a:t>Les différentes fonctions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744E65F-4DF1-DBCE-7391-50D2C7680283}"/>
              </a:ext>
            </a:extLst>
          </p:cNvPr>
          <p:cNvSpPr txBox="1"/>
          <p:nvPr/>
        </p:nvSpPr>
        <p:spPr>
          <a:xfrm>
            <a:off x="3347308" y="3431058"/>
            <a:ext cx="6856489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-Décimal vers hexadécimal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-Décimal vers binaire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-Hexadécimal vers décimal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-Hexadécimal vers binaire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-Binaire vers décimal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-Binaire vers hexadécimal</a:t>
            </a:r>
          </a:p>
          <a:p>
            <a:r>
              <a:rPr lang="fr-FR" sz="2400" dirty="0">
                <a:solidFill>
                  <a:schemeClr val="bg1"/>
                </a:solidFill>
                <a:latin typeface="Aptos Black"/>
              </a:rPr>
              <a:t>-aide des IA</a:t>
            </a:r>
          </a:p>
        </p:txBody>
      </p:sp>
    </p:spTree>
    <p:extLst>
      <p:ext uri="{BB962C8B-B14F-4D97-AF65-F5344CB8AC3E}">
        <p14:creationId xmlns:p14="http://schemas.microsoft.com/office/powerpoint/2010/main" val="670351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E7E73B2B-CC7C-F115-88DA-43C6645C3F4E}"/>
              </a:ext>
            </a:extLst>
          </p:cNvPr>
          <p:cNvSpPr txBox="1"/>
          <p:nvPr/>
        </p:nvSpPr>
        <p:spPr>
          <a:xfrm>
            <a:off x="-4089" y="-2602"/>
            <a:ext cx="2956931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fr-FR" sz="1200">
                <a:solidFill>
                  <a:schemeClr val="bg1"/>
                </a:solidFill>
                <a:latin typeface="Aptos Black"/>
              </a:rPr>
              <a:t>Mathéo </a:t>
            </a:r>
            <a:r>
              <a:rPr lang="fr-FR" sz="1200" err="1">
                <a:solidFill>
                  <a:schemeClr val="bg1"/>
                </a:solidFill>
                <a:latin typeface="Aptos Black"/>
              </a:rPr>
              <a:t>Dall'agnol</a:t>
            </a:r>
            <a:r>
              <a:rPr lang="fr-FR" sz="1200">
                <a:solidFill>
                  <a:schemeClr val="bg1"/>
                </a:solidFill>
                <a:latin typeface="Aptos Black"/>
              </a:rPr>
              <a:t> - -Zhang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Julian Bidault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Cyprien Amour</a:t>
            </a:r>
          </a:p>
          <a:p>
            <a:r>
              <a:rPr lang="fr-FR" sz="1200">
                <a:solidFill>
                  <a:schemeClr val="bg1"/>
                </a:solidFill>
                <a:latin typeface="Aptos Black"/>
              </a:rPr>
              <a:t>1ère 4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58221395-6B4C-2438-B49A-C65C7F194420}"/>
              </a:ext>
            </a:extLst>
          </p:cNvPr>
          <p:cNvGrpSpPr/>
          <p:nvPr/>
        </p:nvGrpSpPr>
        <p:grpSpPr>
          <a:xfrm>
            <a:off x="10731191" y="295505"/>
            <a:ext cx="923692" cy="310378"/>
            <a:chOff x="10898459" y="267628"/>
            <a:chExt cx="849351" cy="282499"/>
          </a:xfrm>
        </p:grpSpPr>
        <p:pic>
          <p:nvPicPr>
            <p:cNvPr id="6" name="Graphique 5" descr="Engrenage avec un remplissage uni">
              <a:extLst>
                <a:ext uri="{FF2B5EF4-FFF2-40B4-BE49-F238E27FC236}">
                  <a16:creationId xmlns:a16="http://schemas.microsoft.com/office/drawing/2014/main" id="{877A22A3-9E7E-799F-D3FF-0776ED2939E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1465312" y="267629"/>
              <a:ext cx="282498" cy="282498"/>
            </a:xfrm>
            <a:prstGeom prst="rect">
              <a:avLst/>
            </a:prstGeom>
          </p:spPr>
        </p:pic>
        <p:pic>
          <p:nvPicPr>
            <p:cNvPr id="7" name="Graphique 6" descr="Loupe avec un remplissage uni">
              <a:extLst>
                <a:ext uri="{FF2B5EF4-FFF2-40B4-BE49-F238E27FC236}">
                  <a16:creationId xmlns:a16="http://schemas.microsoft.com/office/drawing/2014/main" id="{C8530D3E-3128-A890-54F9-F8D04D22CD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186532" y="267628"/>
              <a:ext cx="282498" cy="282499"/>
            </a:xfrm>
            <a:prstGeom prst="rect">
              <a:avLst/>
            </a:prstGeom>
          </p:spPr>
        </p:pic>
        <p:pic>
          <p:nvPicPr>
            <p:cNvPr id="8" name="Graphique 7" descr="Ampoule avec un remplissage uni">
              <a:extLst>
                <a:ext uri="{FF2B5EF4-FFF2-40B4-BE49-F238E27FC236}">
                  <a16:creationId xmlns:a16="http://schemas.microsoft.com/office/drawing/2014/main" id="{A95DF2BD-9C3E-EDC8-BF01-74B8F5827A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898459" y="267628"/>
              <a:ext cx="291791" cy="282498"/>
            </a:xfrm>
            <a:prstGeom prst="rect">
              <a:avLst/>
            </a:prstGeom>
          </p:spPr>
        </p:pic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87F90F15-41BB-C0E6-903D-643C3C2ACB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1803"/>
            <a:ext cx="9144000" cy="2387600"/>
          </a:xfrm>
        </p:spPr>
        <p:txBody>
          <a:bodyPr/>
          <a:lstStyle/>
          <a:p>
            <a:r>
              <a:rPr lang="fr-FR">
                <a:solidFill>
                  <a:schemeClr val="bg1"/>
                </a:solidFill>
                <a:latin typeface="Aptos Black"/>
              </a:rPr>
              <a:t>Démonstration</a:t>
            </a:r>
          </a:p>
        </p:txBody>
      </p:sp>
    </p:spTree>
    <p:extLst>
      <p:ext uri="{BB962C8B-B14F-4D97-AF65-F5344CB8AC3E}">
        <p14:creationId xmlns:p14="http://schemas.microsoft.com/office/powerpoint/2010/main" val="4459534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6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7" baseType="lpstr">
      <vt:lpstr>Thème Office</vt:lpstr>
      <vt:lpstr>Projet NSI</vt:lpstr>
      <vt:lpstr>Présentation du programme</vt:lpstr>
      <vt:lpstr>Présentation du main </vt:lpstr>
      <vt:lpstr>Présentation du data </vt:lpstr>
      <vt:lpstr>Les différentes fonctions</vt:lpstr>
      <vt:lpstr>Démonstration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revision>25</cp:revision>
  <dcterms:created xsi:type="dcterms:W3CDTF">2024-11-04T10:17:53Z</dcterms:created>
  <dcterms:modified xsi:type="dcterms:W3CDTF">2024-11-14T18:52:53Z</dcterms:modified>
</cp:coreProperties>
</file>